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1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668BE0-0250-B8FF-DEC2-7EF46353B7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11F765D-244A-ECF7-A14A-6B0E07953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A39FADC-BB7D-1C3C-DBF1-57E27BF0C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08DA-0677-4DC5-A39B-D96DBB8BE90C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4CAE7A2-F95D-B212-5EAC-9BC853281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953D1CA-5CD7-7670-E72B-422C7D4EC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3B73-E64C-4B13-8C52-EF8751A576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1684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7B023F-9CA9-FDDD-1250-13B2CE8BC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DD1B1E3-ADED-3B2F-17EB-1FE54D1F7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B71D825-BC75-A977-B2AF-433AEDBBE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08DA-0677-4DC5-A39B-D96DBB8BE90C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4C0DD65-B10C-08AF-6960-71A7B8642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758031A-B6BB-4333-175D-7B025BA8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3B73-E64C-4B13-8C52-EF8751A576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3480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E724FB7-EE1F-18EF-0F9A-41FF59C91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001F9CA-F620-C691-D3E0-F7A371A95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59519B-5C0B-3198-6AD1-E794178CE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08DA-0677-4DC5-A39B-D96DBB8BE90C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AE7C38E-9431-5B1E-8A0A-642E1EA57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CEBBF73-B2C0-5CBE-ABEB-8F5FD4A7E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3B73-E64C-4B13-8C52-EF8751A576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0307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8F75459-F177-4AAC-E704-CCB009C76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5219C7E-96A4-6C2B-24AD-61EE587BF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F1B7EF5-4629-42EA-2A1B-5FAB2620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08DA-0677-4DC5-A39B-D96DBB8BE90C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A9DFC2-2332-1956-49C6-E5D36AFA4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D457E0-C368-C019-125C-ACE64505D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3B73-E64C-4B13-8C52-EF8751A576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3647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BA1A58-661D-8522-06E7-ABE895A77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AFCCFC5-2103-7888-67E0-E43B7C81B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170696-1161-6CDA-738A-F55665933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08DA-0677-4DC5-A39B-D96DBB8BE90C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690C37-1A4E-396D-2A29-193AC61CA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1A33AAE-7567-A8DC-6CBA-0D5F922F5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3B73-E64C-4B13-8C52-EF8751A576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202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C42AF1-477E-A5CF-ABFB-8FFE8C08A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99D63BF-5BEA-37D9-22AD-213B90D3BE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8A6D8CE-9E47-FE3B-C175-10F8D2D30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E65CF4E-F346-ABE6-9870-CA08F3D52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08DA-0677-4DC5-A39B-D96DBB8BE90C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71A2B68-76CF-F5B2-1AF3-A8622FA04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6D35C96-867B-77C7-8210-20FC05DBA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3B73-E64C-4B13-8C52-EF8751A576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8045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BB52BD-8F00-662C-D0DC-EE37246BB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11FAA00-22D4-98CA-BF13-AEA9A0B6B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C763F1E-7200-DB70-658E-9BE1951AC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4D12C0BA-66A0-898C-B4F5-870B6ACDA0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77F620A-A8B3-E075-C3D8-A040D1D101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ED0D47F-02B6-0E67-2E63-345075CE0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08DA-0677-4DC5-A39B-D96DBB8BE90C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A371AE3-2633-10DC-20E2-2F564565A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B77FC57-F310-D321-C15D-5BE2ABC08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3B73-E64C-4B13-8C52-EF8751A576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7927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3C55BE1-F606-087F-A3F4-FA0BBD2A7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1101199-D7A4-A070-0375-C437538A4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08DA-0677-4DC5-A39B-D96DBB8BE90C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9461AB2-F5C5-8CC8-374D-42B622795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8947628-AB31-A7BC-81D9-97841618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3B73-E64C-4B13-8C52-EF8751A576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7794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0D238A0-AB65-A1CE-1586-D40C31B06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08DA-0677-4DC5-A39B-D96DBB8BE90C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3504C33-A526-A8F5-6614-A0AB9E0D9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976C58F-BB64-E748-5EAE-938221076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3B73-E64C-4B13-8C52-EF8751A576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0273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DD3A12-52AD-E0DA-D4B8-0A26E8ACC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ABC5D8A-C239-AB0F-91C5-A7E70C352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74E6DD4-3D70-9711-7824-A1B05EDA7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A39BD67-45E6-8B78-5060-63FEF2967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08DA-0677-4DC5-A39B-D96DBB8BE90C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504E0F3-5F2C-34AC-2320-FCE72E13B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571102-9577-0D0A-B767-858483AAA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3B73-E64C-4B13-8C52-EF8751A576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8809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64AAB5-CCBB-CFD3-BF96-182CE05F0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BB5D178-AEA4-4DAE-948F-E4C9C2B388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F891E81-C326-31C9-0A2D-A8D39D213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10554A0-F62E-35DC-5255-EC060A874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08DA-0677-4DC5-A39B-D96DBB8BE90C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7D7BECA-E41B-7CBC-7D32-A4B254FA8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E3C25ED-8D27-DA14-D27F-70A2E440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3B73-E64C-4B13-8C52-EF8751A576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0639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677314C0-B0A5-D20B-53BE-77A1F6B2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543A644-04B8-389F-3572-3295E4BD8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D9BAA5-DA15-B485-551F-E68E32FB9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208DA-0677-4DC5-A39B-D96DBB8BE90C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81149E1-4AC1-7567-B942-2CC638E4F5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B9E2B55-C0A8-17B7-0786-3976C7405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53B73-E64C-4B13-8C52-EF8751A576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971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C9CEFB6E-A157-825C-0DC0-79D3CB832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4855" y="343852"/>
            <a:ext cx="15716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ubai Medium" panose="020B0603030403030204" pitchFamily="34" charset="-78"/>
              </a:rPr>
              <a:t>المملكة العربية السعودية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ubai Medium" panose="020B0603030403030204" pitchFamily="34" charset="-78"/>
              </a:rPr>
              <a:t>وزارة التعليم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ubai Medium" panose="020B0603030403030204" pitchFamily="34" charset="-78"/>
              </a:rPr>
              <a:t>الإدارة العامة للتعليم بتبوك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1050" dirty="0">
                <a:latin typeface="Calibri" panose="020F0502020204030204" pitchFamily="34" charset="0"/>
                <a:ea typeface="Calibri" panose="020F0502020204030204" pitchFamily="34" charset="0"/>
                <a:cs typeface="Dubai Medium" panose="020B0603030403030204" pitchFamily="34" charset="-78"/>
              </a:rPr>
              <a:t>الابتدائية الحادية والخمسون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D8B02B2-4851-892F-124D-3AAD84B75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20" y="285069"/>
            <a:ext cx="1505193" cy="92555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6C89AD9-F517-C60E-BAB9-C24EC2D44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78" y="605517"/>
            <a:ext cx="3367408" cy="478700"/>
          </a:xfrm>
          <a:prstGeom prst="rect">
            <a:avLst/>
          </a:prstGeom>
        </p:spPr>
      </p:pic>
      <p:graphicFrame>
        <p:nvGraphicFramePr>
          <p:cNvPr id="7" name="جدول 6">
            <a:extLst>
              <a:ext uri="{FF2B5EF4-FFF2-40B4-BE49-F238E27FC236}">
                <a16:creationId xmlns:a16="http://schemas.microsoft.com/office/drawing/2014/main" id="{EBD4EB88-BA3E-9303-4EEF-334133159C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850673"/>
              </p:ext>
            </p:extLst>
          </p:nvPr>
        </p:nvGraphicFramePr>
        <p:xfrm>
          <a:off x="1580606" y="2259874"/>
          <a:ext cx="9235440" cy="3409407"/>
        </p:xfrm>
        <a:graphic>
          <a:graphicData uri="http://schemas.openxmlformats.org/drawingml/2006/table">
            <a:tbl>
              <a:tblPr rtl="1" firstRow="1" firstCol="1" bandRow="1">
                <a:tableStyleId>{7DF18680-E054-41AD-8BC1-D1AEF772440D}</a:tableStyleId>
              </a:tblPr>
              <a:tblGrid>
                <a:gridCol w="2861780">
                  <a:extLst>
                    <a:ext uri="{9D8B030D-6E8A-4147-A177-3AD203B41FA5}">
                      <a16:colId xmlns:a16="http://schemas.microsoft.com/office/drawing/2014/main" val="2888296435"/>
                    </a:ext>
                  </a:extLst>
                </a:gridCol>
                <a:gridCol w="2501209">
                  <a:extLst>
                    <a:ext uri="{9D8B030D-6E8A-4147-A177-3AD203B41FA5}">
                      <a16:colId xmlns:a16="http://schemas.microsoft.com/office/drawing/2014/main" val="1376762281"/>
                    </a:ext>
                  </a:extLst>
                </a:gridCol>
                <a:gridCol w="1408773">
                  <a:extLst>
                    <a:ext uri="{9D8B030D-6E8A-4147-A177-3AD203B41FA5}">
                      <a16:colId xmlns:a16="http://schemas.microsoft.com/office/drawing/2014/main" val="933537254"/>
                    </a:ext>
                  </a:extLst>
                </a:gridCol>
                <a:gridCol w="2463678">
                  <a:extLst>
                    <a:ext uri="{9D8B030D-6E8A-4147-A177-3AD203B41FA5}">
                      <a16:colId xmlns:a16="http://schemas.microsoft.com/office/drawing/2014/main" val="332559813"/>
                    </a:ext>
                  </a:extLst>
                </a:gridCol>
              </a:tblGrid>
              <a:tr h="731091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2000" b="1" dirty="0">
                          <a:effectLst/>
                        </a:rPr>
                        <a:t>تـقـريـر بـرنـامــج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369735"/>
                  </a:ext>
                </a:extLst>
              </a:tr>
              <a:tr h="73109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800" b="1">
                          <a:effectLst/>
                        </a:rPr>
                        <a:t>اسم المدرسة 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800" b="1" dirty="0">
                          <a:effectLst/>
                        </a:rPr>
                        <a:t>الابتدائية الحادية والخمسون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994956"/>
                  </a:ext>
                </a:extLst>
              </a:tr>
              <a:tr h="73109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800" b="1" dirty="0">
                          <a:effectLst/>
                        </a:rPr>
                        <a:t>اسم البرنامج 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الفضاء وريادة الاعمال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800" b="1">
                          <a:effectLst/>
                        </a:rPr>
                        <a:t>عدد المستفيدين 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400" dirty="0">
                          <a:effectLst/>
                        </a:rPr>
                        <a:t>170 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825120"/>
                  </a:ext>
                </a:extLst>
              </a:tr>
              <a:tr h="73109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800" b="1">
                          <a:effectLst/>
                        </a:rPr>
                        <a:t>عدد الصور المرفقة 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800" b="1" dirty="0">
                          <a:effectLst/>
                        </a:rPr>
                        <a:t> صورة 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3314367"/>
                  </a:ext>
                </a:extLst>
              </a:tr>
              <a:tr h="48504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400" b="1" dirty="0">
                          <a:effectLst/>
                        </a:rPr>
                        <a:t>ملاحظة 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1400" b="1" dirty="0">
                          <a:effectLst/>
                        </a:rPr>
                        <a:t>إذا كان من متطلبات البرنامج مقطع فيديو، يوضع رابط في مكان أحدى الصور الفوتوغرافية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099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5394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07128F-5F06-4B18-BDFC-C0DBBDF1C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إعلان الفضاء                             فيديو </a:t>
            </a:r>
            <a:r>
              <a:rPr lang="ar-SA"/>
              <a:t>لركن الفضاء </a:t>
            </a:r>
            <a:endParaRPr lang="ar-SA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A52421D-C6A8-4B5D-862E-0DD0305C2FA8}"/>
              </a:ext>
            </a:extLst>
          </p:cNvPr>
          <p:cNvSpPr txBox="1"/>
          <p:nvPr/>
        </p:nvSpPr>
        <p:spPr>
          <a:xfrm>
            <a:off x="5931817" y="2325766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https://drive.google.com/file/d/1nJ9LpuxGHtfnZlsuhsmF33SWktfyOfiQ/view?usp=drive_link</a:t>
            </a:r>
            <a:endParaRPr lang="ar-SA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75CDD15-6F49-49B4-AEBA-65E0801892CF}"/>
              </a:ext>
            </a:extLst>
          </p:cNvPr>
          <p:cNvSpPr txBox="1"/>
          <p:nvPr/>
        </p:nvSpPr>
        <p:spPr>
          <a:xfrm>
            <a:off x="-289874" y="2313685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https://drive.google.com/file/d/1BDyoT8aRm_pMoI72-RWMxXsxiVp9RxgL/view?usp=drive_link</a:t>
            </a:r>
            <a:endParaRPr lang="ar-SA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50BF1F67-4A7F-4731-9A62-A5F31FD91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173" y="3288972"/>
            <a:ext cx="2389891" cy="238989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D4E36BB-3D9C-4317-A140-846C854C6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91" y="3110150"/>
            <a:ext cx="2389891" cy="238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49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AB4858-1BDD-4628-9AA6-26BF5D64B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أعمال الطالبات</a:t>
            </a:r>
          </a:p>
        </p:txBody>
      </p:sp>
      <p:pic>
        <p:nvPicPr>
          <p:cNvPr id="6" name="عنصر نائب للمحتوى 5">
            <a:extLst>
              <a:ext uri="{FF2B5EF4-FFF2-40B4-BE49-F238E27FC236}">
                <a16:creationId xmlns:a16="http://schemas.microsoft.com/office/drawing/2014/main" id="{3D489285-002E-476C-92FC-401754A8E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7275793" cy="5167312"/>
          </a:xfr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1715F0E-6ED4-41C7-8F08-51ACC1519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772" y="1690689"/>
            <a:ext cx="4798243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12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235C72-24C2-41D7-BBC7-F58CBDBDC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أعمال الطالبات</a:t>
            </a:r>
          </a:p>
        </p:txBody>
      </p:sp>
      <p:pic>
        <p:nvPicPr>
          <p:cNvPr id="7" name="عنصر نائب للمحتوى 6">
            <a:extLst>
              <a:ext uri="{FF2B5EF4-FFF2-40B4-BE49-F238E27FC236}">
                <a16:creationId xmlns:a16="http://schemas.microsoft.com/office/drawing/2014/main" id="{EC152DF0-FE7B-40F5-9758-5C74E273E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1278871"/>
            <a:ext cx="4868844" cy="5527282"/>
          </a:xfr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E3E50B6-2F24-4068-BBB6-5EFDF62DF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32" y="1310326"/>
            <a:ext cx="3857625" cy="537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68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885A84-13DD-4ECB-BD44-7C38C47F9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أعمال الطالبات</a:t>
            </a:r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75D15577-3FB0-4D8C-9C39-FBF5CAB8C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9435"/>
            <a:ext cx="3837912" cy="5054190"/>
          </a:xfr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FA42905-8A1E-49E6-8E39-D9D3A1559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612" y="1502152"/>
            <a:ext cx="3993331" cy="516731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A3BD2B5-AD12-44C7-9C62-09A05E365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389" y="1583703"/>
            <a:ext cx="3837912" cy="498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54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E311E7-FA76-46B8-8B8D-261F14B3C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9D818E3-3E32-4268-9691-510BE9301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CCAED2C-5B8C-4AF4-B342-3FD2DFCB9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624"/>
            <a:ext cx="12192000" cy="632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43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AF5245-9496-44CA-80D0-87C4FB06B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2B191030-62F8-414C-81DE-911721701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4" y="1602557"/>
            <a:ext cx="11029361" cy="4760536"/>
          </a:xfrm>
        </p:spPr>
      </p:pic>
    </p:spTree>
    <p:extLst>
      <p:ext uri="{BB962C8B-B14F-4D97-AF65-F5344CB8AC3E}">
        <p14:creationId xmlns:p14="http://schemas.microsoft.com/office/powerpoint/2010/main" val="2487478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1FD4F9-81A4-4247-8DDF-C9E0CA397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ركن أعمال الفضاء</a:t>
            </a:r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C05689A1-91E1-4640-BA49-3795BA335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1467403"/>
            <a:ext cx="4334806" cy="5319895"/>
          </a:xfr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10FCA75-6335-4BFB-8C22-9F23AD62B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431" y="1397088"/>
            <a:ext cx="3857625" cy="5371741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4358ECA9-C372-40AB-919D-1B363579C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5557"/>
            <a:ext cx="3857625" cy="537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45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BF1564-E725-4123-8D5E-563E99DA4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748" y="-153351"/>
            <a:ext cx="10515600" cy="1325563"/>
          </a:xfrm>
        </p:spPr>
        <p:txBody>
          <a:bodyPr/>
          <a:lstStyle/>
          <a:p>
            <a:r>
              <a:rPr lang="ar-SA" dirty="0"/>
              <a:t>ركن أعمال الفضاء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6BF846-2607-4ABD-A4BE-2A8DC3337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A3FEA2A-9FBF-4B5A-8204-1B6A50950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144"/>
            <a:ext cx="12192000" cy="587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8532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109</Words>
  <Application>Microsoft Office PowerPoint</Application>
  <PresentationFormat>شاشة عريضة</PresentationFormat>
  <Paragraphs>23</Paragraphs>
  <Slides>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نسق Office</vt:lpstr>
      <vt:lpstr>عرض تقديمي في PowerPoint</vt:lpstr>
      <vt:lpstr>إعلان الفضاء                             فيديو لركن الفضاء </vt:lpstr>
      <vt:lpstr>أعمال الطالبات</vt:lpstr>
      <vt:lpstr>أعمال الطالبات</vt:lpstr>
      <vt:lpstr>أعمال الطالبات</vt:lpstr>
      <vt:lpstr>عرض تقديمي في PowerPoint</vt:lpstr>
      <vt:lpstr>عرض تقديمي في PowerPoint</vt:lpstr>
      <vt:lpstr>ركن أعمال الفضاء</vt:lpstr>
      <vt:lpstr>ركن أعمال الفضاء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فوزان السرحاني</dc:creator>
  <cp:lastModifiedBy>monir</cp:lastModifiedBy>
  <cp:revision>11</cp:revision>
  <dcterms:created xsi:type="dcterms:W3CDTF">2023-09-29T09:16:48Z</dcterms:created>
  <dcterms:modified xsi:type="dcterms:W3CDTF">2023-10-11T18:55:28Z</dcterms:modified>
</cp:coreProperties>
</file>